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01FF-7601-4F13-B6CF-94E6751DC690}" type="datetimeFigureOut">
              <a:rPr lang="en-US" smtClean="0"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B669-CBC5-47E1-8AC9-B62A8A02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01FF-7601-4F13-B6CF-94E6751DC690}" type="datetimeFigureOut">
              <a:rPr lang="en-US" smtClean="0"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B669-CBC5-47E1-8AC9-B62A8A02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01FF-7601-4F13-B6CF-94E6751DC690}" type="datetimeFigureOut">
              <a:rPr lang="en-US" smtClean="0"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B669-CBC5-47E1-8AC9-B62A8A02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01FF-7601-4F13-B6CF-94E6751DC690}" type="datetimeFigureOut">
              <a:rPr lang="en-US" smtClean="0"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B669-CBC5-47E1-8AC9-B62A8A02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01FF-7601-4F13-B6CF-94E6751DC690}" type="datetimeFigureOut">
              <a:rPr lang="en-US" smtClean="0"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B669-CBC5-47E1-8AC9-B62A8A02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01FF-7601-4F13-B6CF-94E6751DC690}" type="datetimeFigureOut">
              <a:rPr lang="en-US" smtClean="0"/>
              <a:t>8/31/2010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B669-CBC5-47E1-8AC9-B62A8A02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01FF-7601-4F13-B6CF-94E6751DC690}" type="datetimeFigureOut">
              <a:rPr lang="en-US" smtClean="0"/>
              <a:t>8/31/2010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B669-CBC5-47E1-8AC9-B62A8A02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01FF-7601-4F13-B6CF-94E6751DC690}" type="datetimeFigureOut">
              <a:rPr lang="en-US" smtClean="0"/>
              <a:t>8/31/2010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B669-CBC5-47E1-8AC9-B62A8A02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01FF-7601-4F13-B6CF-94E6751DC690}" type="datetimeFigureOut">
              <a:rPr lang="en-US" smtClean="0"/>
              <a:t>8/31/2010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B669-CBC5-47E1-8AC9-B62A8A02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01FF-7601-4F13-B6CF-94E6751DC690}" type="datetimeFigureOut">
              <a:rPr lang="en-US" smtClean="0"/>
              <a:t>8/31/2010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B669-CBC5-47E1-8AC9-B62A8A02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01FF-7601-4F13-B6CF-94E6751DC690}" type="datetimeFigureOut">
              <a:rPr lang="en-US" smtClean="0"/>
              <a:t>8/31/2010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B669-CBC5-47E1-8AC9-B62A8A02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101FF-7601-4F13-B6CF-94E6751DC690}" type="datetimeFigureOut">
              <a:rPr lang="en-US" smtClean="0"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4B669-CBC5-47E1-8AC9-B62A8A0216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Objects In My Home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Please cut out each picture with its name and tape around your house.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Refrigerator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refrigerat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29684" y="1916442"/>
            <a:ext cx="2659392" cy="34044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</a:t>
            </a:r>
            <a:br>
              <a:rPr lang="en-US" dirty="0" smtClean="0"/>
            </a:br>
            <a:r>
              <a:rPr lang="en-US" dirty="0"/>
              <a:t>d</a:t>
            </a:r>
            <a:r>
              <a:rPr lang="en-US" dirty="0" smtClean="0"/>
              <a:t>oor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63318_door_closed_lg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43089" y="1600200"/>
            <a:ext cx="2857822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stove</a:t>
            </a:r>
            <a:endParaRPr lang="en-US" dirty="0"/>
          </a:p>
        </p:txBody>
      </p:sp>
      <p:pic>
        <p:nvPicPr>
          <p:cNvPr id="4" name="Content Placeholder 3" descr="stov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29000" y="2362200"/>
            <a:ext cx="3517900" cy="311388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and chairs</a:t>
            </a:r>
            <a:endParaRPr lang="en-US" dirty="0"/>
          </a:p>
        </p:txBody>
      </p:sp>
      <p:pic>
        <p:nvPicPr>
          <p:cNvPr id="4" name="Content Placeholder 3" descr="wooden-dining-table_~OHO09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43250" y="2377281"/>
            <a:ext cx="2857500" cy="29718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bed</a:t>
            </a:r>
            <a:endParaRPr lang="en-US" dirty="0"/>
          </a:p>
        </p:txBody>
      </p:sp>
      <p:pic>
        <p:nvPicPr>
          <p:cNvPr id="4" name="Content Placeholder 3" descr="11595-Bed-With-Purple-Blankets-And-A-Headboard-In-A-Bedroom-Clipart-Illustra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500" y="2110581"/>
            <a:ext cx="5715000" cy="35052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television</a:t>
            </a:r>
            <a:endParaRPr lang="en-US" dirty="0"/>
          </a:p>
        </p:txBody>
      </p:sp>
      <p:pic>
        <p:nvPicPr>
          <p:cNvPr id="4" name="Content Placeholder 3" descr="tv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6985" y="2621017"/>
            <a:ext cx="2730030" cy="248432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telephone</a:t>
            </a:r>
            <a:endParaRPr lang="en-US" dirty="0"/>
          </a:p>
        </p:txBody>
      </p:sp>
      <p:pic>
        <p:nvPicPr>
          <p:cNvPr id="4" name="Content Placeholder 3" descr="phon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2025" y="1600200"/>
            <a:ext cx="6199950" cy="452596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</a:t>
            </a:r>
            <a:endParaRPr lang="en-US" dirty="0"/>
          </a:p>
        </p:txBody>
      </p:sp>
      <p:pic>
        <p:nvPicPr>
          <p:cNvPr id="4" name="Content Placeholder 3" descr="computer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02017" y="1600200"/>
            <a:ext cx="4339965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28</Words>
  <Application>Microsoft Office PowerPoint</Application>
  <PresentationFormat>On-screen Show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Objects In My Home</vt:lpstr>
      <vt:lpstr>Refrigerator </vt:lpstr>
      <vt:lpstr>D door </vt:lpstr>
      <vt:lpstr>stove</vt:lpstr>
      <vt:lpstr>Table and chairs</vt:lpstr>
      <vt:lpstr>bed</vt:lpstr>
      <vt:lpstr>television</vt:lpstr>
      <vt:lpstr>telephone</vt:lpstr>
      <vt:lpstr>computer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Objects In My Home</dc:title>
  <dc:creator>mom&amp;dad</dc:creator>
  <cp:lastModifiedBy>mom&amp;dad</cp:lastModifiedBy>
  <cp:revision>3</cp:revision>
  <dcterms:created xsi:type="dcterms:W3CDTF">2010-08-31T16:56:57Z</dcterms:created>
  <dcterms:modified xsi:type="dcterms:W3CDTF">2010-08-31T17:23:30Z</dcterms:modified>
</cp:coreProperties>
</file>