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E21A-71C0-4512-A591-D5FC5A2A1E45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9EF2-70BE-483A-9503-14CCA83AD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E21A-71C0-4512-A591-D5FC5A2A1E45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9EF2-70BE-483A-9503-14CCA83AD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E21A-71C0-4512-A591-D5FC5A2A1E45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9EF2-70BE-483A-9503-14CCA83AD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E21A-71C0-4512-A591-D5FC5A2A1E45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9EF2-70BE-483A-9503-14CCA83AD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E21A-71C0-4512-A591-D5FC5A2A1E45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9EF2-70BE-483A-9503-14CCA83AD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E21A-71C0-4512-A591-D5FC5A2A1E45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9EF2-70BE-483A-9503-14CCA83AD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E21A-71C0-4512-A591-D5FC5A2A1E45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9EF2-70BE-483A-9503-14CCA83AD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E21A-71C0-4512-A591-D5FC5A2A1E45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9EF2-70BE-483A-9503-14CCA83AD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E21A-71C0-4512-A591-D5FC5A2A1E45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9EF2-70BE-483A-9503-14CCA83AD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E21A-71C0-4512-A591-D5FC5A2A1E45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9EF2-70BE-483A-9503-14CCA83AD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E21A-71C0-4512-A591-D5FC5A2A1E45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9EF2-70BE-483A-9503-14CCA83AD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EE21A-71C0-4512-A591-D5FC5A2A1E45}" type="datetimeFigureOut">
              <a:rPr lang="en-US" smtClean="0"/>
              <a:pPr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E9EF2-70BE-483A-9503-14CCA83AD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/>
          <a:lstStyle/>
          <a:p>
            <a:r>
              <a:rPr lang="en-US" dirty="0" smtClean="0"/>
              <a:t>Colors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Feel</a:t>
            </a:r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free</a:t>
            </a:r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00B050"/>
                </a:solidFill>
              </a:rPr>
              <a:t>to</a:t>
            </a:r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7030A0"/>
                </a:solidFill>
              </a:rPr>
              <a:t>review</a:t>
            </a:r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FFC000"/>
                </a:solidFill>
              </a:rPr>
              <a:t>the</a:t>
            </a:r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basic</a:t>
            </a:r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colors </a:t>
            </a:r>
            <a:r>
              <a:rPr lang="en-US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with</a:t>
            </a:r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0070C0"/>
                </a:solidFill>
              </a:rPr>
              <a:t>your</a:t>
            </a:r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92D050"/>
                </a:solidFill>
              </a:rPr>
              <a:t>child</a:t>
            </a:r>
            <a:r>
              <a:rPr lang="en-US" b="1" u="sng" dirty="0" smtClean="0"/>
              <a:t>.</a:t>
            </a:r>
            <a:endParaRPr lang="en-US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</a:t>
            </a:r>
            <a:endParaRPr lang="en-US" dirty="0"/>
          </a:p>
        </p:txBody>
      </p:sp>
      <p:pic>
        <p:nvPicPr>
          <p:cNvPr id="4" name="Content Placeholder 3" descr="sto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05125" y="2196306"/>
            <a:ext cx="3333750" cy="33337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</a:t>
            </a:r>
            <a:endParaRPr lang="en-US" dirty="0"/>
          </a:p>
        </p:txBody>
      </p:sp>
      <p:pic>
        <p:nvPicPr>
          <p:cNvPr id="4" name="Content Placeholder 3" descr="schoolbus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38425" y="2024856"/>
            <a:ext cx="3867150" cy="36766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</a:t>
            </a:r>
            <a:endParaRPr lang="en-US" dirty="0"/>
          </a:p>
        </p:txBody>
      </p:sp>
      <p:pic>
        <p:nvPicPr>
          <p:cNvPr id="4" name="Content Placeholder 3" descr="FRO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86050" y="1958181"/>
            <a:ext cx="3771900" cy="3810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Purple</a:t>
            </a:r>
            <a:endParaRPr lang="en-US" dirty="0"/>
          </a:p>
        </p:txBody>
      </p:sp>
      <p:pic>
        <p:nvPicPr>
          <p:cNvPr id="4" name="Content Placeholder 3" descr="barne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524000"/>
            <a:ext cx="3733799" cy="47244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</a:t>
            </a:r>
            <a:endParaRPr lang="en-US" dirty="0"/>
          </a:p>
        </p:txBody>
      </p:sp>
      <p:pic>
        <p:nvPicPr>
          <p:cNvPr id="4" name="Content Placeholder 3" descr="bluewa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839309"/>
            <a:ext cx="6096000" cy="404774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</a:t>
            </a:r>
            <a:endParaRPr lang="en-US" dirty="0"/>
          </a:p>
        </p:txBody>
      </p:sp>
      <p:pic>
        <p:nvPicPr>
          <p:cNvPr id="4" name="Content Placeholder 3" descr="orange-juic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71762" y="1943894"/>
            <a:ext cx="3800475" cy="383857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Pink</a:t>
            </a:r>
            <a:endParaRPr lang="en-US" dirty="0"/>
          </a:p>
        </p:txBody>
      </p:sp>
      <p:pic>
        <p:nvPicPr>
          <p:cNvPr id="4" name="Content Placeholder 3" descr="12PinkRos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600200"/>
            <a:ext cx="4114800" cy="4191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Colors</vt:lpstr>
      <vt:lpstr>Red</vt:lpstr>
      <vt:lpstr>Yellow</vt:lpstr>
      <vt:lpstr>Green</vt:lpstr>
      <vt:lpstr>Purple</vt:lpstr>
      <vt:lpstr>Blue</vt:lpstr>
      <vt:lpstr>Orange</vt:lpstr>
      <vt:lpstr>Pink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Colors</dc:title>
  <dc:creator>mom&amp;dad</dc:creator>
  <cp:lastModifiedBy>mom&amp;dad</cp:lastModifiedBy>
  <cp:revision>8</cp:revision>
  <dcterms:created xsi:type="dcterms:W3CDTF">2010-09-01T02:18:01Z</dcterms:created>
  <dcterms:modified xsi:type="dcterms:W3CDTF">2010-09-01T03:04:59Z</dcterms:modified>
</cp:coreProperties>
</file>